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401" r:id="rId3"/>
    <p:sldId id="341" r:id="rId4"/>
    <p:sldId id="342" r:id="rId5"/>
    <p:sldId id="299" r:id="rId6"/>
    <p:sldId id="387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4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1C3040-6DC3-4553-8F8A-277F8C0BCCBB}">
          <p14:sldIdLst>
            <p14:sldId id="340"/>
            <p14:sldId id="401"/>
            <p14:sldId id="341"/>
            <p14:sldId id="342"/>
            <p14:sldId id="299"/>
            <p14:sldId id="387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2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ushi" userId="d4625827-5df9-4ccf-a091-9929728482f0" providerId="ADAL" clId="{8013DD49-46EE-4D33-9027-42A97BD1BE73}"/>
    <pc:docChg chg="undo redo custSel addSld delSld modSld sldOrd modSection">
      <pc:chgData name="Khushi" userId="d4625827-5df9-4ccf-a091-9929728482f0" providerId="ADAL" clId="{8013DD49-46EE-4D33-9027-42A97BD1BE73}" dt="2021-10-06T13:24:18.887" v="300" actId="27636"/>
      <pc:docMkLst>
        <pc:docMk/>
      </pc:docMkLst>
      <pc:sldChg chg="del">
        <pc:chgData name="Khushi" userId="d4625827-5df9-4ccf-a091-9929728482f0" providerId="ADAL" clId="{8013DD49-46EE-4D33-9027-42A97BD1BE73}" dt="2021-10-06T06:23:54.055" v="2" actId="2696"/>
        <pc:sldMkLst>
          <pc:docMk/>
          <pc:sldMk cId="1394914033" sldId="256"/>
        </pc:sldMkLst>
      </pc:sldChg>
      <pc:sldChg chg="addSp delSp modSp mod ord">
        <pc:chgData name="Khushi" userId="d4625827-5df9-4ccf-a091-9929728482f0" providerId="ADAL" clId="{8013DD49-46EE-4D33-9027-42A97BD1BE73}" dt="2021-10-06T06:24:54.958" v="9" actId="14100"/>
        <pc:sldMkLst>
          <pc:docMk/>
          <pc:sldMk cId="615438617" sldId="299"/>
        </pc:sldMkLst>
        <pc:spChg chg="add del mod">
          <ac:chgData name="Khushi" userId="d4625827-5df9-4ccf-a091-9929728482f0" providerId="ADAL" clId="{8013DD49-46EE-4D33-9027-42A97BD1BE73}" dt="2021-10-06T06:24:44.622" v="6" actId="21"/>
          <ac:spMkLst>
            <pc:docMk/>
            <pc:sldMk cId="615438617" sldId="299"/>
            <ac:spMk id="3" creationId="{20D57230-DFAE-489F-AA26-35CDD5EB45BB}"/>
          </ac:spMkLst>
        </pc:spChg>
        <pc:spChg chg="del">
          <ac:chgData name="Khushi" userId="d4625827-5df9-4ccf-a091-9929728482f0" providerId="ADAL" clId="{8013DD49-46EE-4D33-9027-42A97BD1BE73}" dt="2021-10-06T06:24:40.103" v="5" actId="21"/>
          <ac:spMkLst>
            <pc:docMk/>
            <pc:sldMk cId="615438617" sldId="299"/>
            <ac:spMk id="4" creationId="{00000000-0000-0000-0000-000000000000}"/>
          </ac:spMkLst>
        </pc:spChg>
        <pc:spChg chg="mod">
          <ac:chgData name="Khushi" userId="d4625827-5df9-4ccf-a091-9929728482f0" providerId="ADAL" clId="{8013DD49-46EE-4D33-9027-42A97BD1BE73}" dt="2021-10-06T06:24:54.958" v="9" actId="14100"/>
          <ac:spMkLst>
            <pc:docMk/>
            <pc:sldMk cId="615438617" sldId="299"/>
            <ac:spMk id="5" creationId="{00000000-0000-0000-0000-000000000000}"/>
          </ac:spMkLst>
        </pc:spChg>
      </pc:sldChg>
      <pc:sldChg chg="add del">
        <pc:chgData name="Khushi" userId="d4625827-5df9-4ccf-a091-9929728482f0" providerId="ADAL" clId="{8013DD49-46EE-4D33-9027-42A97BD1BE73}" dt="2021-10-06T06:23:52.054" v="1" actId="2696"/>
        <pc:sldMkLst>
          <pc:docMk/>
          <pc:sldMk cId="37791282" sldId="402"/>
        </pc:sldMkLst>
      </pc:sldChg>
      <pc:sldChg chg="addSp delSp modSp new mod">
        <pc:chgData name="Khushi" userId="d4625827-5df9-4ccf-a091-9929728482f0" providerId="ADAL" clId="{8013DD49-46EE-4D33-9027-42A97BD1BE73}" dt="2021-10-06T08:58:35.124" v="144" actId="27636"/>
        <pc:sldMkLst>
          <pc:docMk/>
          <pc:sldMk cId="1589616133" sldId="402"/>
        </pc:sldMkLst>
        <pc:spChg chg="mod">
          <ac:chgData name="Khushi" userId="d4625827-5df9-4ccf-a091-9929728482f0" providerId="ADAL" clId="{8013DD49-46EE-4D33-9027-42A97BD1BE73}" dt="2021-10-06T08:29:05.090" v="40" actId="20577"/>
          <ac:spMkLst>
            <pc:docMk/>
            <pc:sldMk cId="1589616133" sldId="402"/>
            <ac:spMk id="2" creationId="{87CDF25F-F70D-40F3-B463-3866E00B4D53}"/>
          </ac:spMkLst>
        </pc:spChg>
        <pc:spChg chg="mod">
          <ac:chgData name="Khushi" userId="d4625827-5df9-4ccf-a091-9929728482f0" providerId="ADAL" clId="{8013DD49-46EE-4D33-9027-42A97BD1BE73}" dt="2021-10-06T08:58:35.124" v="144" actId="27636"/>
          <ac:spMkLst>
            <pc:docMk/>
            <pc:sldMk cId="1589616133" sldId="402"/>
            <ac:spMk id="3" creationId="{0C6CB64D-0B34-4793-878F-46CAD8DFD937}"/>
          </ac:spMkLst>
        </pc:spChg>
        <pc:spChg chg="add del mod">
          <ac:chgData name="Khushi" userId="d4625827-5df9-4ccf-a091-9929728482f0" providerId="ADAL" clId="{8013DD49-46EE-4D33-9027-42A97BD1BE73}" dt="2021-10-06T08:31:15.695" v="78"/>
          <ac:spMkLst>
            <pc:docMk/>
            <pc:sldMk cId="1589616133" sldId="402"/>
            <ac:spMk id="4" creationId="{14218E48-C6CB-4609-A2FD-FF7918301BA0}"/>
          </ac:spMkLst>
        </pc:spChg>
        <pc:spChg chg="add mod">
          <ac:chgData name="Khushi" userId="d4625827-5df9-4ccf-a091-9929728482f0" providerId="ADAL" clId="{8013DD49-46EE-4D33-9027-42A97BD1BE73}" dt="2021-10-06T08:31:36.966" v="81"/>
          <ac:spMkLst>
            <pc:docMk/>
            <pc:sldMk cId="1589616133" sldId="402"/>
            <ac:spMk id="5" creationId="{20D57230-DFAE-489F-AA26-35CDD5EB45BB}"/>
          </ac:spMkLst>
        </pc:spChg>
      </pc:sldChg>
      <pc:sldChg chg="modSp new mod">
        <pc:chgData name="Khushi" userId="d4625827-5df9-4ccf-a091-9929728482f0" providerId="ADAL" clId="{8013DD49-46EE-4D33-9027-42A97BD1BE73}" dt="2021-10-06T08:33:58.925" v="116" actId="5793"/>
        <pc:sldMkLst>
          <pc:docMk/>
          <pc:sldMk cId="1429902213" sldId="403"/>
        </pc:sldMkLst>
        <pc:spChg chg="mod">
          <ac:chgData name="Khushi" userId="d4625827-5df9-4ccf-a091-9929728482f0" providerId="ADAL" clId="{8013DD49-46EE-4D33-9027-42A97BD1BE73}" dt="2021-10-06T08:29:11.851" v="46" actId="20577"/>
          <ac:spMkLst>
            <pc:docMk/>
            <pc:sldMk cId="1429902213" sldId="403"/>
            <ac:spMk id="2" creationId="{EA65111A-FC9F-4FC6-BCC1-F944C1CCE880}"/>
          </ac:spMkLst>
        </pc:spChg>
        <pc:spChg chg="mod">
          <ac:chgData name="Khushi" userId="d4625827-5df9-4ccf-a091-9929728482f0" providerId="ADAL" clId="{8013DD49-46EE-4D33-9027-42A97BD1BE73}" dt="2021-10-06T08:33:58.925" v="116" actId="5793"/>
          <ac:spMkLst>
            <pc:docMk/>
            <pc:sldMk cId="1429902213" sldId="403"/>
            <ac:spMk id="3" creationId="{1441C7F9-AE87-4281-836B-C1CEBE61E398}"/>
          </ac:spMkLst>
        </pc:spChg>
      </pc:sldChg>
      <pc:sldChg chg="addSp modSp new mod">
        <pc:chgData name="Khushi" userId="d4625827-5df9-4ccf-a091-9929728482f0" providerId="ADAL" clId="{8013DD49-46EE-4D33-9027-42A97BD1BE73}" dt="2021-10-06T08:45:01.286" v="141" actId="20577"/>
        <pc:sldMkLst>
          <pc:docMk/>
          <pc:sldMk cId="4274315620" sldId="404"/>
        </pc:sldMkLst>
        <pc:spChg chg="mod">
          <ac:chgData name="Khushi" userId="d4625827-5df9-4ccf-a091-9929728482f0" providerId="ADAL" clId="{8013DD49-46EE-4D33-9027-42A97BD1BE73}" dt="2021-10-06T08:29:29.977" v="56" actId="20577"/>
          <ac:spMkLst>
            <pc:docMk/>
            <pc:sldMk cId="4274315620" sldId="404"/>
            <ac:spMk id="2" creationId="{18B3ED97-102E-4B2A-B640-DE44C936F90F}"/>
          </ac:spMkLst>
        </pc:spChg>
        <pc:spChg chg="mod">
          <ac:chgData name="Khushi" userId="d4625827-5df9-4ccf-a091-9929728482f0" providerId="ADAL" clId="{8013DD49-46EE-4D33-9027-42A97BD1BE73}" dt="2021-10-06T08:45:01.286" v="141" actId="20577"/>
          <ac:spMkLst>
            <pc:docMk/>
            <pc:sldMk cId="4274315620" sldId="404"/>
            <ac:spMk id="3" creationId="{4BE63A8E-19F3-40A0-A813-6DD4363A924F}"/>
          </ac:spMkLst>
        </pc:spChg>
        <pc:spChg chg="add mod">
          <ac:chgData name="Khushi" userId="d4625827-5df9-4ccf-a091-9929728482f0" providerId="ADAL" clId="{8013DD49-46EE-4D33-9027-42A97BD1BE73}" dt="2021-10-06T08:36:10.847" v="121"/>
          <ac:spMkLst>
            <pc:docMk/>
            <pc:sldMk cId="4274315620" sldId="404"/>
            <ac:spMk id="4" creationId="{20D57230-DFAE-489F-AA26-35CDD5EB45BB}"/>
          </ac:spMkLst>
        </pc:spChg>
      </pc:sldChg>
      <pc:sldChg chg="modSp new mod">
        <pc:chgData name="Khushi" userId="d4625827-5df9-4ccf-a091-9929728482f0" providerId="ADAL" clId="{8013DD49-46EE-4D33-9027-42A97BD1BE73}" dt="2021-10-06T08:41:31.389" v="133" actId="20577"/>
        <pc:sldMkLst>
          <pc:docMk/>
          <pc:sldMk cId="2760402352" sldId="405"/>
        </pc:sldMkLst>
        <pc:spChg chg="mod">
          <ac:chgData name="Khushi" userId="d4625827-5df9-4ccf-a091-9929728482f0" providerId="ADAL" clId="{8013DD49-46EE-4D33-9027-42A97BD1BE73}" dt="2021-10-06T08:29:36.025" v="62" actId="20577"/>
          <ac:spMkLst>
            <pc:docMk/>
            <pc:sldMk cId="2760402352" sldId="405"/>
            <ac:spMk id="2" creationId="{9D205ECB-AB14-4ED1-BBCE-3421C4A28C53}"/>
          </ac:spMkLst>
        </pc:spChg>
        <pc:spChg chg="mod">
          <ac:chgData name="Khushi" userId="d4625827-5df9-4ccf-a091-9929728482f0" providerId="ADAL" clId="{8013DD49-46EE-4D33-9027-42A97BD1BE73}" dt="2021-10-06T08:41:31.389" v="133" actId="20577"/>
          <ac:spMkLst>
            <pc:docMk/>
            <pc:sldMk cId="2760402352" sldId="405"/>
            <ac:spMk id="3" creationId="{010678C1-8E93-4687-8DE2-6038BC2F8942}"/>
          </ac:spMkLst>
        </pc:spChg>
      </pc:sldChg>
      <pc:sldChg chg="modSp new mod">
        <pc:chgData name="Khushi" userId="d4625827-5df9-4ccf-a091-9929728482f0" providerId="ADAL" clId="{8013DD49-46EE-4D33-9027-42A97BD1BE73}" dt="2021-10-06T08:42:58.071" v="135" actId="27636"/>
        <pc:sldMkLst>
          <pc:docMk/>
          <pc:sldMk cId="1430954439" sldId="406"/>
        </pc:sldMkLst>
        <pc:spChg chg="mod">
          <ac:chgData name="Khushi" userId="d4625827-5df9-4ccf-a091-9929728482f0" providerId="ADAL" clId="{8013DD49-46EE-4D33-9027-42A97BD1BE73}" dt="2021-10-06T08:29:40.454" v="68" actId="20577"/>
          <ac:spMkLst>
            <pc:docMk/>
            <pc:sldMk cId="1430954439" sldId="406"/>
            <ac:spMk id="2" creationId="{B264606F-C1FB-41F5-AAC1-18FD32263637}"/>
          </ac:spMkLst>
        </pc:spChg>
        <pc:spChg chg="mod">
          <ac:chgData name="Khushi" userId="d4625827-5df9-4ccf-a091-9929728482f0" providerId="ADAL" clId="{8013DD49-46EE-4D33-9027-42A97BD1BE73}" dt="2021-10-06T08:42:58.071" v="135" actId="27636"/>
          <ac:spMkLst>
            <pc:docMk/>
            <pc:sldMk cId="1430954439" sldId="406"/>
            <ac:spMk id="3" creationId="{0C62BF79-2570-4237-A9CE-3A3FAA31AD45}"/>
          </ac:spMkLst>
        </pc:spChg>
      </pc:sldChg>
      <pc:sldChg chg="modSp new mod">
        <pc:chgData name="Khushi" userId="d4625827-5df9-4ccf-a091-9929728482f0" providerId="ADAL" clId="{8013DD49-46EE-4D33-9027-42A97BD1BE73}" dt="2021-10-06T08:49:04.023" v="142"/>
        <pc:sldMkLst>
          <pc:docMk/>
          <pc:sldMk cId="2062580634" sldId="407"/>
        </pc:sldMkLst>
        <pc:spChg chg="mod">
          <ac:chgData name="Khushi" userId="d4625827-5df9-4ccf-a091-9929728482f0" providerId="ADAL" clId="{8013DD49-46EE-4D33-9027-42A97BD1BE73}" dt="2021-10-06T08:29:44.251" v="74" actId="20577"/>
          <ac:spMkLst>
            <pc:docMk/>
            <pc:sldMk cId="2062580634" sldId="407"/>
            <ac:spMk id="2" creationId="{2FC6995E-F4B3-4212-8784-2EBEFE3ABB67}"/>
          </ac:spMkLst>
        </pc:spChg>
        <pc:spChg chg="mod">
          <ac:chgData name="Khushi" userId="d4625827-5df9-4ccf-a091-9929728482f0" providerId="ADAL" clId="{8013DD49-46EE-4D33-9027-42A97BD1BE73}" dt="2021-10-06T08:49:04.023" v="142"/>
          <ac:spMkLst>
            <pc:docMk/>
            <pc:sldMk cId="2062580634" sldId="407"/>
            <ac:spMk id="3" creationId="{1C1ED300-B2BF-4735-A291-4AD1A74EBB4A}"/>
          </ac:spMkLst>
        </pc:spChg>
      </pc:sldChg>
      <pc:sldChg chg="modSp new mod">
        <pc:chgData name="Khushi" userId="d4625827-5df9-4ccf-a091-9929728482f0" providerId="ADAL" clId="{8013DD49-46EE-4D33-9027-42A97BD1BE73}" dt="2021-10-06T09:07:42.249" v="150" actId="27636"/>
        <pc:sldMkLst>
          <pc:docMk/>
          <pc:sldMk cId="1886206430" sldId="408"/>
        </pc:sldMkLst>
        <pc:spChg chg="mod">
          <ac:chgData name="Khushi" userId="d4625827-5df9-4ccf-a091-9929728482f0" providerId="ADAL" clId="{8013DD49-46EE-4D33-9027-42A97BD1BE73}" dt="2021-10-06T08:29:52.626" v="76" actId="20577"/>
          <ac:spMkLst>
            <pc:docMk/>
            <pc:sldMk cId="1886206430" sldId="408"/>
            <ac:spMk id="2" creationId="{A3A5D270-E3B3-4C0C-BFB7-CCD077754535}"/>
          </ac:spMkLst>
        </pc:spChg>
        <pc:spChg chg="mod">
          <ac:chgData name="Khushi" userId="d4625827-5df9-4ccf-a091-9929728482f0" providerId="ADAL" clId="{8013DD49-46EE-4D33-9027-42A97BD1BE73}" dt="2021-10-06T09:07:42.249" v="150" actId="27636"/>
          <ac:spMkLst>
            <pc:docMk/>
            <pc:sldMk cId="1886206430" sldId="408"/>
            <ac:spMk id="3" creationId="{98312344-B43C-4BEF-959E-D0592DDC93D8}"/>
          </ac:spMkLst>
        </pc:spChg>
      </pc:sldChg>
      <pc:sldChg chg="modSp new mod">
        <pc:chgData name="Khushi" userId="d4625827-5df9-4ccf-a091-9929728482f0" providerId="ADAL" clId="{8013DD49-46EE-4D33-9027-42A97BD1BE73}" dt="2021-10-06T09:10:23.876" v="191" actId="20577"/>
        <pc:sldMkLst>
          <pc:docMk/>
          <pc:sldMk cId="3764491562" sldId="409"/>
        </pc:sldMkLst>
        <pc:spChg chg="mod">
          <ac:chgData name="Khushi" userId="d4625827-5df9-4ccf-a091-9929728482f0" providerId="ADAL" clId="{8013DD49-46EE-4D33-9027-42A97BD1BE73}" dt="2021-10-06T09:10:23.876" v="191" actId="20577"/>
          <ac:spMkLst>
            <pc:docMk/>
            <pc:sldMk cId="3764491562" sldId="409"/>
            <ac:spMk id="2" creationId="{E88D61E9-463E-4E49-820C-C66D8F887582}"/>
          </ac:spMkLst>
        </pc:spChg>
        <pc:spChg chg="mod">
          <ac:chgData name="Khushi" userId="d4625827-5df9-4ccf-a091-9929728482f0" providerId="ADAL" clId="{8013DD49-46EE-4D33-9027-42A97BD1BE73}" dt="2021-10-06T09:10:17.545" v="185" actId="5793"/>
          <ac:spMkLst>
            <pc:docMk/>
            <pc:sldMk cId="3764491562" sldId="409"/>
            <ac:spMk id="3" creationId="{F8724B5C-B49B-4D06-A783-77B5DE105AEC}"/>
          </ac:spMkLst>
        </pc:spChg>
      </pc:sldChg>
      <pc:sldChg chg="modSp new mod">
        <pc:chgData name="Khushi" userId="d4625827-5df9-4ccf-a091-9929728482f0" providerId="ADAL" clId="{8013DD49-46EE-4D33-9027-42A97BD1BE73}" dt="2021-10-06T09:14:49.881" v="272" actId="20577"/>
        <pc:sldMkLst>
          <pc:docMk/>
          <pc:sldMk cId="2705927387" sldId="410"/>
        </pc:sldMkLst>
        <pc:spChg chg="mod">
          <ac:chgData name="Khushi" userId="d4625827-5df9-4ccf-a091-9929728482f0" providerId="ADAL" clId="{8013DD49-46EE-4D33-9027-42A97BD1BE73}" dt="2021-10-06T09:12:09.579" v="252"/>
          <ac:spMkLst>
            <pc:docMk/>
            <pc:sldMk cId="2705927387" sldId="410"/>
            <ac:spMk id="2" creationId="{6A4394D2-A26B-4A58-9F4A-F22CF44015A7}"/>
          </ac:spMkLst>
        </pc:spChg>
        <pc:spChg chg="mod">
          <ac:chgData name="Khushi" userId="d4625827-5df9-4ccf-a091-9929728482f0" providerId="ADAL" clId="{8013DD49-46EE-4D33-9027-42A97BD1BE73}" dt="2021-10-06T09:14:49.881" v="272" actId="20577"/>
          <ac:spMkLst>
            <pc:docMk/>
            <pc:sldMk cId="2705927387" sldId="410"/>
            <ac:spMk id="3" creationId="{288E023B-C289-46C1-8049-1DB2597B3A6F}"/>
          </ac:spMkLst>
        </pc:spChg>
      </pc:sldChg>
      <pc:sldChg chg="addSp delSp modSp new mod">
        <pc:chgData name="Khushi" userId="d4625827-5df9-4ccf-a091-9929728482f0" providerId="ADAL" clId="{8013DD49-46EE-4D33-9027-42A97BD1BE73}" dt="2021-10-06T09:16:27.273" v="281" actId="5793"/>
        <pc:sldMkLst>
          <pc:docMk/>
          <pc:sldMk cId="4092100862" sldId="411"/>
        </pc:sldMkLst>
        <pc:spChg chg="mod">
          <ac:chgData name="Khushi" userId="d4625827-5df9-4ccf-a091-9929728482f0" providerId="ADAL" clId="{8013DD49-46EE-4D33-9027-42A97BD1BE73}" dt="2021-10-06T09:10:36.574" v="206" actId="20577"/>
          <ac:spMkLst>
            <pc:docMk/>
            <pc:sldMk cId="4092100862" sldId="411"/>
            <ac:spMk id="2" creationId="{9EC0A157-E98F-4DF0-8911-7B97C6148324}"/>
          </ac:spMkLst>
        </pc:spChg>
        <pc:spChg chg="mod">
          <ac:chgData name="Khushi" userId="d4625827-5df9-4ccf-a091-9929728482f0" providerId="ADAL" clId="{8013DD49-46EE-4D33-9027-42A97BD1BE73}" dt="2021-10-06T09:16:27.273" v="281" actId="5793"/>
          <ac:spMkLst>
            <pc:docMk/>
            <pc:sldMk cId="4092100862" sldId="411"/>
            <ac:spMk id="3" creationId="{F2BEB445-A6DD-4528-9072-0D8D4AA35DF4}"/>
          </ac:spMkLst>
        </pc:spChg>
        <pc:spChg chg="add del">
          <ac:chgData name="Khushi" userId="d4625827-5df9-4ccf-a091-9929728482f0" providerId="ADAL" clId="{8013DD49-46EE-4D33-9027-42A97BD1BE73}" dt="2021-10-06T09:14:53.359" v="274" actId="22"/>
          <ac:spMkLst>
            <pc:docMk/>
            <pc:sldMk cId="4092100862" sldId="411"/>
            <ac:spMk id="5" creationId="{FF23DEBC-0610-4E88-97D0-54811AF94416}"/>
          </ac:spMkLst>
        </pc:spChg>
        <pc:spChg chg="add mod">
          <ac:chgData name="Khushi" userId="d4625827-5df9-4ccf-a091-9929728482f0" providerId="ADAL" clId="{8013DD49-46EE-4D33-9027-42A97BD1BE73}" dt="2021-10-06T09:14:40.710" v="269"/>
          <ac:spMkLst>
            <pc:docMk/>
            <pc:sldMk cId="4092100862" sldId="411"/>
            <ac:spMk id="6" creationId="{20D57230-DFAE-489F-AA26-35CDD5EB45BB}"/>
          </ac:spMkLst>
        </pc:spChg>
        <pc:spChg chg="add mod">
          <ac:chgData name="Khushi" userId="d4625827-5df9-4ccf-a091-9929728482f0" providerId="ADAL" clId="{8013DD49-46EE-4D33-9027-42A97BD1BE73}" dt="2021-10-06T09:16:17.316" v="280" actId="14100"/>
          <ac:spMkLst>
            <pc:docMk/>
            <pc:sldMk cId="4092100862" sldId="411"/>
            <ac:spMk id="8" creationId="{6291251A-15F1-4EA6-8465-8BAEF9661E5F}"/>
          </ac:spMkLst>
        </pc:spChg>
      </pc:sldChg>
      <pc:sldChg chg="modSp new mod">
        <pc:chgData name="Khushi" userId="d4625827-5df9-4ccf-a091-9929728482f0" providerId="ADAL" clId="{8013DD49-46EE-4D33-9027-42A97BD1BE73}" dt="2021-10-06T13:10:00.668" v="298" actId="5793"/>
        <pc:sldMkLst>
          <pc:docMk/>
          <pc:sldMk cId="4237058562" sldId="412"/>
        </pc:sldMkLst>
        <pc:spChg chg="mod">
          <ac:chgData name="Khushi" userId="d4625827-5df9-4ccf-a091-9929728482f0" providerId="ADAL" clId="{8013DD49-46EE-4D33-9027-42A97BD1BE73}" dt="2021-10-06T09:10:40.237" v="213" actId="20577"/>
          <ac:spMkLst>
            <pc:docMk/>
            <pc:sldMk cId="4237058562" sldId="412"/>
            <ac:spMk id="2" creationId="{2A89434E-49A2-4227-B301-971D49EA3C96}"/>
          </ac:spMkLst>
        </pc:spChg>
        <pc:spChg chg="mod">
          <ac:chgData name="Khushi" userId="d4625827-5df9-4ccf-a091-9929728482f0" providerId="ADAL" clId="{8013DD49-46EE-4D33-9027-42A97BD1BE73}" dt="2021-10-06T13:10:00.668" v="298" actId="5793"/>
          <ac:spMkLst>
            <pc:docMk/>
            <pc:sldMk cId="4237058562" sldId="412"/>
            <ac:spMk id="3" creationId="{A003E7A1-7DC5-4EEA-94E4-4399DC46CF89}"/>
          </ac:spMkLst>
        </pc:spChg>
      </pc:sldChg>
      <pc:sldChg chg="modSp new mod">
        <pc:chgData name="Khushi" userId="d4625827-5df9-4ccf-a091-9929728482f0" providerId="ADAL" clId="{8013DD49-46EE-4D33-9027-42A97BD1BE73}" dt="2021-10-06T13:24:18.887" v="300" actId="27636"/>
        <pc:sldMkLst>
          <pc:docMk/>
          <pc:sldMk cId="3775539691" sldId="413"/>
        </pc:sldMkLst>
        <pc:spChg chg="mod">
          <ac:chgData name="Khushi" userId="d4625827-5df9-4ccf-a091-9929728482f0" providerId="ADAL" clId="{8013DD49-46EE-4D33-9027-42A97BD1BE73}" dt="2021-10-06T09:10:43.831" v="220" actId="20577"/>
          <ac:spMkLst>
            <pc:docMk/>
            <pc:sldMk cId="3775539691" sldId="413"/>
            <ac:spMk id="2" creationId="{3B547E26-811D-43E3-A36C-6A1CAA696756}"/>
          </ac:spMkLst>
        </pc:spChg>
        <pc:spChg chg="mod">
          <ac:chgData name="Khushi" userId="d4625827-5df9-4ccf-a091-9929728482f0" providerId="ADAL" clId="{8013DD49-46EE-4D33-9027-42A97BD1BE73}" dt="2021-10-06T13:24:18.887" v="300" actId="27636"/>
          <ac:spMkLst>
            <pc:docMk/>
            <pc:sldMk cId="3775539691" sldId="413"/>
            <ac:spMk id="3" creationId="{8B3CA208-C265-48F0-8046-2A1B0FD20F1C}"/>
          </ac:spMkLst>
        </pc:spChg>
      </pc:sldChg>
      <pc:sldChg chg="modSp new mod">
        <pc:chgData name="Khushi" userId="d4625827-5df9-4ccf-a091-9929728482f0" providerId="ADAL" clId="{8013DD49-46EE-4D33-9027-42A97BD1BE73}" dt="2021-10-06T09:10:48.086" v="227" actId="20577"/>
        <pc:sldMkLst>
          <pc:docMk/>
          <pc:sldMk cId="237484051" sldId="414"/>
        </pc:sldMkLst>
        <pc:spChg chg="mod">
          <ac:chgData name="Khushi" userId="d4625827-5df9-4ccf-a091-9929728482f0" providerId="ADAL" clId="{8013DD49-46EE-4D33-9027-42A97BD1BE73}" dt="2021-10-06T09:10:48.086" v="227" actId="20577"/>
          <ac:spMkLst>
            <pc:docMk/>
            <pc:sldMk cId="237484051" sldId="414"/>
            <ac:spMk id="2" creationId="{A9A97CE5-2CEC-4BF4-B1EC-8FB3CCD0EE30}"/>
          </ac:spMkLst>
        </pc:spChg>
      </pc:sldChg>
      <pc:sldChg chg="addSp delSp modSp new mod">
        <pc:chgData name="Khushi" userId="d4625827-5df9-4ccf-a091-9929728482f0" providerId="ADAL" clId="{8013DD49-46EE-4D33-9027-42A97BD1BE73}" dt="2021-10-06T13:09:50.517" v="292" actId="27636"/>
        <pc:sldMkLst>
          <pc:docMk/>
          <pc:sldMk cId="852157600" sldId="415"/>
        </pc:sldMkLst>
        <pc:spChg chg="mod">
          <ac:chgData name="Khushi" userId="d4625827-5df9-4ccf-a091-9929728482f0" providerId="ADAL" clId="{8013DD49-46EE-4D33-9027-42A97BD1BE73}" dt="2021-10-06T09:10:52.096" v="234" actId="20577"/>
          <ac:spMkLst>
            <pc:docMk/>
            <pc:sldMk cId="852157600" sldId="415"/>
            <ac:spMk id="2" creationId="{059BEFE6-48AA-4394-9951-5F3CD0821BAE}"/>
          </ac:spMkLst>
        </pc:spChg>
        <pc:spChg chg="add del mod">
          <ac:chgData name="Khushi" userId="d4625827-5df9-4ccf-a091-9929728482f0" providerId="ADAL" clId="{8013DD49-46EE-4D33-9027-42A97BD1BE73}" dt="2021-10-06T13:09:50.517" v="292" actId="27636"/>
          <ac:spMkLst>
            <pc:docMk/>
            <pc:sldMk cId="852157600" sldId="415"/>
            <ac:spMk id="3" creationId="{776117CC-5D61-4164-B6E2-8049FE613784}"/>
          </ac:spMkLst>
        </pc:spChg>
        <pc:spChg chg="add del mod">
          <ac:chgData name="Khushi" userId="d4625827-5df9-4ccf-a091-9929728482f0" providerId="ADAL" clId="{8013DD49-46EE-4D33-9027-42A97BD1BE73}" dt="2021-10-06T13:09:14.508" v="283"/>
          <ac:spMkLst>
            <pc:docMk/>
            <pc:sldMk cId="852157600" sldId="415"/>
            <ac:spMk id="5" creationId="{304B9E88-1DDB-4DE1-9B39-6960CD37918D}"/>
          </ac:spMkLst>
        </pc:spChg>
        <pc:graphicFrameChg chg="add del mod">
          <ac:chgData name="Khushi" userId="d4625827-5df9-4ccf-a091-9929728482f0" providerId="ADAL" clId="{8013DD49-46EE-4D33-9027-42A97BD1BE73}" dt="2021-10-06T13:09:14.508" v="283"/>
          <ac:graphicFrameMkLst>
            <pc:docMk/>
            <pc:sldMk cId="852157600" sldId="415"/>
            <ac:graphicFrameMk id="4" creationId="{32518582-6F89-4929-A4EF-90BA913E984C}"/>
          </ac:graphicFrameMkLst>
        </pc:graphicFrameChg>
      </pc:sldChg>
    </pc:docChg>
  </pc:docChgLst>
  <pc:docChgLst>
    <pc:chgData name="Khushi" userId="d4625827-5df9-4ccf-a091-9929728482f0" providerId="ADAL" clId="{7CBA7688-1218-498D-B9E2-B7CDEE0C48E0}"/>
    <pc:docChg chg="custSel addSld delSld modSld sldOrd addSection delSection modSection">
      <pc:chgData name="Khushi" userId="d4625827-5df9-4ccf-a091-9929728482f0" providerId="ADAL" clId="{7CBA7688-1218-498D-B9E2-B7CDEE0C48E0}" dt="2021-10-06T06:15:47.330" v="57" actId="20577"/>
      <pc:docMkLst>
        <pc:docMk/>
      </pc:docMkLst>
      <pc:sldChg chg="add del">
        <pc:chgData name="Khushi" userId="d4625827-5df9-4ccf-a091-9929728482f0" providerId="ADAL" clId="{7CBA7688-1218-498D-B9E2-B7CDEE0C48E0}" dt="2021-10-06T06:15:31.849" v="22" actId="2696"/>
        <pc:sldMkLst>
          <pc:docMk/>
          <pc:sldMk cId="109840730" sldId="286"/>
        </pc:sldMkLst>
      </pc:sldChg>
      <pc:sldChg chg="add">
        <pc:chgData name="Khushi" userId="d4625827-5df9-4ccf-a091-9929728482f0" providerId="ADAL" clId="{7CBA7688-1218-498D-B9E2-B7CDEE0C48E0}" dt="2021-10-06T06:08:21.572" v="16"/>
        <pc:sldMkLst>
          <pc:docMk/>
          <pc:sldMk cId="615438617" sldId="299"/>
        </pc:sldMkLst>
      </pc:sldChg>
      <pc:sldChg chg="modSp add mod">
        <pc:chgData name="Khushi" userId="d4625827-5df9-4ccf-a091-9929728482f0" providerId="ADAL" clId="{7CBA7688-1218-498D-B9E2-B7CDEE0C48E0}" dt="2021-10-06T06:04:40.436" v="2" actId="27636"/>
        <pc:sldMkLst>
          <pc:docMk/>
          <pc:sldMk cId="3753296356" sldId="341"/>
        </pc:sldMkLst>
        <pc:spChg chg="mod">
          <ac:chgData name="Khushi" userId="d4625827-5df9-4ccf-a091-9929728482f0" providerId="ADAL" clId="{7CBA7688-1218-498D-B9E2-B7CDEE0C48E0}" dt="2021-10-06T06:04:40.436" v="2" actId="27636"/>
          <ac:spMkLst>
            <pc:docMk/>
            <pc:sldMk cId="3753296356" sldId="341"/>
            <ac:spMk id="3" creationId="{94CDA77F-0969-471B-AC64-124C42304EBA}"/>
          </ac:spMkLst>
        </pc:spChg>
      </pc:sldChg>
      <pc:sldChg chg="modSp add mod">
        <pc:chgData name="Khushi" userId="d4625827-5df9-4ccf-a091-9929728482f0" providerId="ADAL" clId="{7CBA7688-1218-498D-B9E2-B7CDEE0C48E0}" dt="2021-10-06T06:15:47.330" v="57" actId="20577"/>
        <pc:sldMkLst>
          <pc:docMk/>
          <pc:sldMk cId="3487750749" sldId="342"/>
        </pc:sldMkLst>
        <pc:spChg chg="mod">
          <ac:chgData name="Khushi" userId="d4625827-5df9-4ccf-a091-9929728482f0" providerId="ADAL" clId="{7CBA7688-1218-498D-B9E2-B7CDEE0C48E0}" dt="2021-10-06T06:15:47.330" v="57" actId="20577"/>
          <ac:spMkLst>
            <pc:docMk/>
            <pc:sldMk cId="3487750749" sldId="342"/>
            <ac:spMk id="3" creationId="{4138E826-C4B4-4CA8-B996-E419AFD8B7AE}"/>
          </ac:spMkLst>
        </pc:spChg>
      </pc:sldChg>
      <pc:sldChg chg="add ord">
        <pc:chgData name="Khushi" userId="d4625827-5df9-4ccf-a091-9929728482f0" providerId="ADAL" clId="{7CBA7688-1218-498D-B9E2-B7CDEE0C48E0}" dt="2021-10-06T06:15:36.683" v="24"/>
        <pc:sldMkLst>
          <pc:docMk/>
          <pc:sldMk cId="2182390504" sldId="387"/>
        </pc:sldMkLst>
      </pc:sldChg>
      <pc:sldChg chg="add">
        <pc:chgData name="Khushi" userId="d4625827-5df9-4ccf-a091-9929728482f0" providerId="ADAL" clId="{7CBA7688-1218-498D-B9E2-B7CDEE0C48E0}" dt="2021-10-06T06:04:38.387" v="0"/>
        <pc:sldMkLst>
          <pc:docMk/>
          <pc:sldMk cId="652136767" sldId="401"/>
        </pc:sldMkLst>
      </pc:sldChg>
      <pc:sldChg chg="modSp new del mod">
        <pc:chgData name="Khushi" userId="d4625827-5df9-4ccf-a091-9929728482f0" providerId="ADAL" clId="{7CBA7688-1218-498D-B9E2-B7CDEE0C48E0}" dt="2021-10-06T06:05:23.653" v="15" actId="2696"/>
        <pc:sldMkLst>
          <pc:docMk/>
          <pc:sldMk cId="3733713139" sldId="402"/>
        </pc:sldMkLst>
        <pc:spChg chg="mod">
          <ac:chgData name="Khushi" userId="d4625827-5df9-4ccf-a091-9929728482f0" providerId="ADAL" clId="{7CBA7688-1218-498D-B9E2-B7CDEE0C48E0}" dt="2021-10-06T06:05:16.296" v="14" actId="20577"/>
          <ac:spMkLst>
            <pc:docMk/>
            <pc:sldMk cId="3733713139" sldId="402"/>
            <ac:spMk id="2" creationId="{F756D2D0-E3FE-4D90-BEB8-E92248EAE4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BAA5D-6ABC-41B7-9F25-283D453C5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9DBA8-58CB-476E-9AF8-E1468FC87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4CFFF-7F8C-4844-8C22-DDD65A8A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1B4B4-06B1-4067-B747-E241BFFC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6CC90-DAD0-47D9-9C55-DDA5CEA1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58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4D7C-5658-4ED3-9458-EEF2B95D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A5BB2-3157-4AFE-91AE-2C2DBD272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6F9E3-CBD4-47D2-A9E1-EAFC2F8F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B1251-A067-4892-B800-D9D14F93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D781-3457-408B-8385-B0C93A77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3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038DCC-F11A-441E-99A9-7583813DC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1BF4C-ECA1-447C-BA0B-E58E179F9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C505F-A44A-4382-A45A-9324067C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87251-6A11-47C6-ADCE-2C30053BE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856B-CA0B-4E8D-A53C-0273D230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65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4CD4-CBCE-492F-A4AE-867AB5DAC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32B98-09D3-4238-B5D9-3657EF252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7DB59-2675-4491-9786-EE94A2A0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E1B28-73C6-4229-BC3B-305D5282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05B07-C1C8-4142-AFD3-EBBC7F7B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37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60E6-1E06-4E8B-A424-BD3D7CB3A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0DA9B-D329-45A2-AFE3-5BD97D7F8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2271B-99C0-4105-ACEF-FEC3BAA5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EA65-B039-4073-BB5F-829A7907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9638B-9DDF-4681-8163-BA662ED7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68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EFB7-61BA-4718-82D9-D14CC456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1A090-B058-44C4-B3ED-BF3185975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0F4B5-6324-4DAF-9DB0-33EBC3B08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6C7B2-F94A-45D4-9672-2D858D16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2203C-9E2D-41D9-94E5-12F5296A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AD9CB-2AE1-4E3B-9184-C40EC017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41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AC11-4AE3-4CDE-98F4-FFEEB719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8BF63-0AE5-4D99-A2F3-688C84F13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41EF6-5F05-415A-A5FB-F97E21F4D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F868D-CB98-41EC-978B-0D125BBE5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34A73-8331-4D9C-9B86-5D22440F9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52CFC3-D422-43AF-A822-2AAAE729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1F476E-6CF3-4F26-A786-86D22970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B70628-DA22-4BC8-82AA-1D3EB860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7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8988E-F71F-498B-A14F-8F41DEE5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260E1-1883-4485-AC0D-20FA6AD4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A6303-728E-4A0F-8AFB-6DA6FB417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2508A-C560-4E9D-9CDA-42D12DC1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33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265E1-C673-4EED-9B87-C55CFA996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9A2138-565E-4E68-806C-6741C6F3E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7DB50-3D5B-43E3-BA42-B3689121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36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2AC0-40CC-4C34-956D-8205999A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6EB82-439F-4C48-8417-9ED5529BB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064D9-A533-4E88-98BE-F945DC1D5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603DA-63CA-4009-808B-FFD0D42E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F4E0B-ADB1-4052-B56F-651070FD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D2A00-7590-41AD-9B72-B6025824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662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EA98-251C-4532-833D-0EFF714FD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D09BD5-2F62-4BB3-9BAE-486EC9271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C2D76-6474-43E9-BD6B-34F71E0B7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8764F-149C-4CD2-9A97-EE167A8F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18E89-FBD1-49A6-8E7D-2E638C8D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B8BAC-0DBF-4783-A4D8-4BE59327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4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6EACC-2F83-47DE-A59C-AEDEBCC8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7210C-9F09-4E62-BB2A-4478743CF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D4229-D31D-43E7-A0FA-AC3476E68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7F762-3117-41BD-BFE7-D18D961537B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2809E-9E78-4337-94B1-02C0956E3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2AE5-EA5F-4C82-BE5E-9CB420186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5534-F991-476D-98B9-EE6D7867DF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426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ride.com/c-loop-programs/print-numbers-not-divisible-by-2-3-5-c.htm" TargetMode="External"/><Relationship Id="rId2" Type="http://schemas.openxmlformats.org/officeDocument/2006/relationships/hyperlink" Target="https://www.tutorialride.com/c-loop-programs/print-1-to-15-numbers-c-program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ride.com/c-loop-programs/print-square-roots-from-1-to-9-c-program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0832-CF9B-4883-89D4-ACF695F6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4B4A7-B838-41F2-8C5C-486102BA9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000" dirty="0"/>
              <a:t>#include &lt;</a:t>
            </a:r>
            <a:r>
              <a:rPr lang="en-IN" sz="2000" dirty="0" err="1"/>
              <a:t>stdio.h</a:t>
            </a:r>
            <a:r>
              <a:rPr lang="en-IN" sz="2000" dirty="0"/>
              <a:t>&gt;</a:t>
            </a:r>
          </a:p>
          <a:p>
            <a:pPr marL="0" indent="0">
              <a:buNone/>
            </a:pPr>
            <a:r>
              <a:rPr lang="en-IN" sz="2000" dirty="0"/>
              <a:t>void next(void);</a:t>
            </a:r>
          </a:p>
          <a:p>
            <a:pPr marL="0" indent="0">
              <a:buNone/>
            </a:pPr>
            <a:r>
              <a:rPr lang="en-IN" sz="2000" dirty="0"/>
              <a:t>static int counter = 7; /* global variable */</a:t>
            </a:r>
          </a:p>
          <a:p>
            <a:pPr marL="0" indent="0">
              <a:buNone/>
            </a:pPr>
            <a:r>
              <a:rPr lang="en-IN" sz="2000" dirty="0"/>
              <a:t>int main() {</a:t>
            </a:r>
          </a:p>
          <a:p>
            <a:pPr marL="0" indent="0">
              <a:buNone/>
            </a:pPr>
            <a:r>
              <a:rPr lang="en-IN" sz="2000" dirty="0"/>
              <a:t>while(counter&lt;10) {</a:t>
            </a:r>
          </a:p>
          <a:p>
            <a:pPr marL="0" indent="0">
              <a:buNone/>
            </a:pPr>
            <a:r>
              <a:rPr lang="en-IN" sz="2000" dirty="0"/>
              <a:t>next();</a:t>
            </a:r>
          </a:p>
          <a:p>
            <a:pPr marL="0" indent="0">
              <a:buNone/>
            </a:pPr>
            <a:r>
              <a:rPr lang="en-IN" sz="2000" dirty="0"/>
              <a:t>counter++;   }</a:t>
            </a:r>
          </a:p>
          <a:p>
            <a:pPr marL="0" indent="0">
              <a:buNone/>
            </a:pPr>
            <a:r>
              <a:rPr lang="en-IN" sz="2000" dirty="0"/>
              <a:t>return 0;}</a:t>
            </a:r>
          </a:p>
          <a:p>
            <a:pPr marL="0" indent="0">
              <a:buNone/>
            </a:pPr>
            <a:r>
              <a:rPr lang="en-IN" sz="2000" dirty="0"/>
              <a:t>void next( void ) {    /* function definition */</a:t>
            </a:r>
          </a:p>
          <a:p>
            <a:pPr marL="0" indent="0">
              <a:buNone/>
            </a:pPr>
            <a:r>
              <a:rPr lang="en-IN" sz="2000" dirty="0"/>
              <a:t>static int iteration = 13; /* local static variable */</a:t>
            </a:r>
          </a:p>
          <a:p>
            <a:pPr marL="0" indent="0">
              <a:buNone/>
            </a:pPr>
            <a:r>
              <a:rPr lang="en-IN" sz="2000" dirty="0"/>
              <a:t>iteration ++;</a:t>
            </a:r>
          </a:p>
          <a:p>
            <a:pPr marL="0" indent="0">
              <a:buNone/>
            </a:pPr>
            <a:r>
              <a:rPr lang="en-IN" sz="2000" dirty="0" err="1"/>
              <a:t>printf</a:t>
            </a:r>
            <a:r>
              <a:rPr lang="en-IN" sz="2000" dirty="0"/>
              <a:t>("iteration=%d and counter= %d\n", iteration, counter);}</a:t>
            </a:r>
          </a:p>
        </p:txBody>
      </p:sp>
    </p:spTree>
    <p:extLst>
      <p:ext uri="{BB962C8B-B14F-4D97-AF65-F5344CB8AC3E}">
        <p14:creationId xmlns:p14="http://schemas.microsoft.com/office/powerpoint/2010/main" val="50950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5ECB-AB14-4ED1-BBCE-3421C4A2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678C1-8E93-4687-8DE2-6038BC2F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0000"/>
                </a:solidFill>
                <a:latin typeface="Helvetica" panose="020B0604020202020204" pitchFamily="34" charset="0"/>
              </a:rPr>
              <a:t>Which of the following statement are correct?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(</a:t>
            </a: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) The maximum value a variable can hold depends upon its storage class.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(ii) By default all variables enjoy a static storage class.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a) Only I is correct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b) Only II is correct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c) Both I &amp; II are correct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d) Both I &amp; II are incorrect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040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606F-C1FB-41F5-AAC1-18FD3226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5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BF79-2570-4237-A9CE-3A3FAA31A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#include &lt; </a:t>
            </a: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stdio.h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&gt;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static int y = 1;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int main()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{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static int z;</a:t>
            </a:r>
            <a:br>
              <a:rPr lang="en-IN" dirty="0"/>
            </a:b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printf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(“%d %d”, y, z);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return 0;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}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a) Garbage value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b) 0 0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c) 1 0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d) 1 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095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995E-F4B3-4212-8784-2EBEFE3A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6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D300-B2BF-4735-A291-4AD1A74E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0000"/>
                </a:solidFill>
                <a:latin typeface="Helvetica" panose="020B0604020202020204" pitchFamily="34" charset="0"/>
              </a:rPr>
              <a:t>In case of a conflict between the names of a local and global variable what happens?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a) The global variable is given a priority.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b) The local variable is given a priority.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c) Which one will get a priority depends upon which one is defined first.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d) The compiler reports an error.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258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5D270-E3B3-4C0C-BFB7-CCD07775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Mcq</a:t>
            </a:r>
            <a:r>
              <a:rPr lang="en-US" dirty="0"/>
              <a:t> 7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12344-B43C-4BEF-959E-D0592DDC9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#include &lt; </a:t>
            </a: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stdio.h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&gt;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extern int p;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int sum = 5;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int main()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{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p = bomb();</a:t>
            </a:r>
            <a:br>
              <a:rPr lang="en-IN" dirty="0"/>
            </a:b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printf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(“%d %d”, sum, p);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return 0;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}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bomb()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{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sum ++;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return (sum);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} </a:t>
            </a:r>
          </a:p>
          <a:p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a) The code reports an error as expression syntax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b) The code gets compiled successfully but will not give any output.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c) The code gives an output as 6.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d) The code reports an error as bomb undefined.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6206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61E9-463E-4E49-820C-C66D8F887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8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24B5C-B49B-4D06-A783-77B5DE105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>
                <a:solidFill>
                  <a:srgbClr val="2F3239"/>
                </a:solidFill>
                <a:latin typeface="Open Sans" panose="020B0604020202020204" pitchFamily="34" charset="0"/>
              </a:rPr>
              <a:t>Use of functions 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4020202020204" pitchFamily="34" charset="0"/>
              </a:rPr>
              <a:t>A.Helps</a:t>
            </a:r>
            <a:r>
              <a:rPr lang="en-IN" dirty="0">
                <a:solidFill>
                  <a:srgbClr val="2F3239"/>
                </a:solidFill>
                <a:latin typeface="Open Sans" panose="020B0604020202020204" pitchFamily="34" charset="0"/>
              </a:rPr>
              <a:t> to avoid repeating a set of statements many times.   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4020202020204" pitchFamily="34" charset="0"/>
              </a:rPr>
              <a:t>B.Enhances</a:t>
            </a:r>
            <a:r>
              <a:rPr lang="en-IN" dirty="0">
                <a:solidFill>
                  <a:srgbClr val="2F3239"/>
                </a:solidFill>
                <a:latin typeface="Open Sans" panose="020B0604020202020204" pitchFamily="34" charset="0"/>
              </a:rPr>
              <a:t> the logical clarity of the program.   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4020202020204" pitchFamily="34" charset="0"/>
              </a:rPr>
              <a:t>C.Helps</a:t>
            </a:r>
            <a:r>
              <a:rPr lang="en-IN" dirty="0">
                <a:solidFill>
                  <a:srgbClr val="2F3239"/>
                </a:solidFill>
                <a:latin typeface="Open Sans" panose="020B0604020202020204" pitchFamily="34" charset="0"/>
              </a:rPr>
              <a:t> to avoid repeated programming across programs.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4020202020204" pitchFamily="34" charset="0"/>
              </a:rPr>
              <a:t>D.Makes</a:t>
            </a:r>
            <a:r>
              <a:rPr lang="en-IN" dirty="0">
                <a:solidFill>
                  <a:srgbClr val="2F3239"/>
                </a:solidFill>
                <a:latin typeface="Open Sans" panose="020B0604020202020204" pitchFamily="34" charset="0"/>
              </a:rPr>
              <a:t> the debugging task easier.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4020202020204" pitchFamily="34" charset="0"/>
              </a:rPr>
              <a:t>E.All</a:t>
            </a:r>
            <a:r>
              <a:rPr lang="en-IN" dirty="0">
                <a:solidFill>
                  <a:srgbClr val="2F3239"/>
                </a:solidFill>
                <a:latin typeface="Open Sans" panose="020B0604020202020204" pitchFamily="34" charset="0"/>
              </a:rPr>
              <a:t> of the above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4491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94D2-A26B-4A58-9F4A-F22CF440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9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E023B-C289-46C1-8049-1DB2597B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IN" dirty="0">
                <a:solidFill>
                  <a:srgbClr val="2F3239"/>
                </a:solidFill>
                <a:latin typeface="Open Sans" panose="020B0606030504020204" pitchFamily="34" charset="0"/>
              </a:rPr>
              <a:t>Any c program</a:t>
            </a:r>
            <a:br>
              <a:rPr lang="en-IN" dirty="0"/>
            </a:br>
            <a:endParaRPr lang="en-IN" dirty="0">
              <a:solidFill>
                <a:srgbClr val="2F3239"/>
              </a:solidFill>
              <a:latin typeface="Open Sans" panose="020B0606030504020204" pitchFamily="34" charset="0"/>
            </a:endParaRPr>
          </a:p>
          <a:p>
            <a:pPr marL="0" indent="0" fontAlgn="base">
              <a:buNone/>
            </a:pPr>
            <a:r>
              <a:rPr lang="en-IN" dirty="0">
                <a:solidFill>
                  <a:srgbClr val="2F3239"/>
                </a:solidFill>
                <a:latin typeface="Open Sans" panose="020B0606030504020204" pitchFamily="34" charset="0"/>
              </a:rPr>
              <a:t>A Must contain at least one function.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6030504020204" pitchFamily="34" charset="0"/>
              </a:rPr>
              <a:t>B.Need</a:t>
            </a:r>
            <a:r>
              <a:rPr lang="en-IN" dirty="0">
                <a:solidFill>
                  <a:srgbClr val="2F3239"/>
                </a:solidFill>
                <a:latin typeface="Open Sans" panose="020B0606030504020204" pitchFamily="34" charset="0"/>
              </a:rPr>
              <a:t> not contain any function.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6030504020204" pitchFamily="34" charset="0"/>
              </a:rPr>
              <a:t>C.Needs</a:t>
            </a:r>
            <a:r>
              <a:rPr lang="en-IN" dirty="0">
                <a:solidFill>
                  <a:srgbClr val="2F3239"/>
                </a:solidFill>
                <a:latin typeface="Open Sans" panose="020B0606030504020204" pitchFamily="34" charset="0"/>
              </a:rPr>
              <a:t> input data.</a:t>
            </a:r>
          </a:p>
          <a:p>
            <a:pPr marL="0" indent="0" fontAlgn="base">
              <a:buNone/>
            </a:pPr>
            <a:r>
              <a:rPr lang="en-IN" dirty="0" err="1">
                <a:solidFill>
                  <a:srgbClr val="2F3239"/>
                </a:solidFill>
                <a:latin typeface="Open Sans" panose="020B0606030504020204" pitchFamily="34" charset="0"/>
              </a:rPr>
              <a:t>D.None</a:t>
            </a:r>
            <a:r>
              <a:rPr lang="en-IN" dirty="0">
                <a:solidFill>
                  <a:srgbClr val="2F3239"/>
                </a:solidFill>
                <a:latin typeface="Open Sans" panose="020B0606030504020204" pitchFamily="34" charset="0"/>
              </a:rPr>
              <a:t> of the above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5927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A157-E98F-4DF0-8911-7B97C614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10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B445-A6DD-4528-9072-0D8D4AA35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1251A-15F1-4EA6-8465-8BAEF9661E5F}"/>
              </a:ext>
            </a:extLst>
          </p:cNvPr>
          <p:cNvSpPr txBox="1"/>
          <p:nvPr/>
        </p:nvSpPr>
        <p:spPr>
          <a:xfrm>
            <a:off x="433137" y="2555847"/>
            <a:ext cx="871086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1" i="0" dirty="0">
                <a:solidFill>
                  <a:srgbClr val="152C5B"/>
                </a:solidFill>
                <a:effectLst/>
                <a:latin typeface="Nunito Sans" panose="020B0604020202020204" pitchFamily="2" charset="0"/>
              </a:rPr>
              <a:t> What characters are allowed in a C function name identifier?</a:t>
            </a:r>
          </a:p>
          <a:p>
            <a:pPr algn="l"/>
            <a:r>
              <a:rPr lang="en-IN" b="0" i="0" dirty="0">
                <a:effectLst/>
                <a:latin typeface="Nunito Sans" panose="020B0604020202020204" pitchFamily="2" charset="0"/>
              </a:rPr>
              <a:t>a) Alphabets, Numbers, %, $, _</a:t>
            </a:r>
            <a:br>
              <a:rPr lang="en-IN" b="0" i="0" dirty="0">
                <a:effectLst/>
                <a:latin typeface="Nunito Sans" panose="020B0604020202020204" pitchFamily="2" charset="0"/>
              </a:rPr>
            </a:br>
            <a:r>
              <a:rPr lang="en-IN" b="0" i="0" dirty="0">
                <a:effectLst/>
                <a:latin typeface="Nunito Sans" panose="020B0604020202020204" pitchFamily="2" charset="0"/>
              </a:rPr>
              <a:t>b) Alphabets, Numbers, Underscore ( _ )</a:t>
            </a:r>
            <a:br>
              <a:rPr lang="en-IN" b="0" i="0" dirty="0">
                <a:effectLst/>
                <a:latin typeface="Nunito Sans" panose="020B0604020202020204" pitchFamily="2" charset="0"/>
              </a:rPr>
            </a:br>
            <a:r>
              <a:rPr lang="en-IN" b="0" i="0" dirty="0">
                <a:effectLst/>
                <a:latin typeface="Nunito Sans" panose="020B0604020202020204" pitchFamily="2" charset="0"/>
              </a:rPr>
              <a:t>c) Alphabets, Numbers, dollar $</a:t>
            </a:r>
            <a:br>
              <a:rPr lang="en-IN" b="0" i="0" dirty="0">
                <a:effectLst/>
                <a:latin typeface="Nunito Sans" panose="020B0604020202020204" pitchFamily="2" charset="0"/>
              </a:rPr>
            </a:br>
            <a:r>
              <a:rPr lang="en-IN" b="0" i="0" dirty="0">
                <a:effectLst/>
                <a:latin typeface="Nunito Sans" panose="020B0604020202020204" pitchFamily="2" charset="0"/>
              </a:rPr>
              <a:t>d) Alphabets, Numbers, %</a:t>
            </a:r>
          </a:p>
        </p:txBody>
      </p:sp>
    </p:spTree>
    <p:extLst>
      <p:ext uri="{BB962C8B-B14F-4D97-AF65-F5344CB8AC3E}">
        <p14:creationId xmlns:p14="http://schemas.microsoft.com/office/powerpoint/2010/main" val="4092100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9434E-49A2-4227-B301-971D49EA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11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3E7A1-7DC5-4EEA-94E4-4399DC46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#include 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r>
              <a:rPr lang="en-IN" dirty="0"/>
              <a:t>int main()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  </a:t>
            </a:r>
            <a:r>
              <a:rPr lang="en-IN" dirty="0" err="1"/>
              <a:t>printf</a:t>
            </a:r>
            <a:r>
              <a:rPr lang="en-IN" dirty="0"/>
              <a:t>("%d", main);  </a:t>
            </a:r>
          </a:p>
          <a:p>
            <a:r>
              <a:rPr lang="en-IN" dirty="0"/>
              <a:t>  return 0;</a:t>
            </a:r>
          </a:p>
          <a:p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(A) Address of main function</a:t>
            </a:r>
          </a:p>
          <a:p>
            <a:pPr marL="0" indent="0">
              <a:buNone/>
            </a:pPr>
            <a:r>
              <a:rPr lang="en-IN" dirty="0"/>
              <a:t>(B) Compiler Error</a:t>
            </a:r>
          </a:p>
          <a:p>
            <a:pPr marL="0" indent="0">
              <a:buNone/>
            </a:pPr>
            <a:r>
              <a:rPr lang="en-IN" dirty="0"/>
              <a:t>(C) Runtime Error</a:t>
            </a:r>
          </a:p>
          <a:p>
            <a:pPr marL="0" indent="0">
              <a:buNone/>
            </a:pPr>
            <a:r>
              <a:rPr lang="en-IN" dirty="0"/>
              <a:t>(D) Some random value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7058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7E26-811D-43E3-A36C-6A1CAA69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12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CA208-C265-48F0-8046-2A1B0FD20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/>
              <a:t>main()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int x=20;</a:t>
            </a:r>
          </a:p>
          <a:p>
            <a:r>
              <a:rPr lang="en-IN" dirty="0"/>
              <a:t>int y=10;</a:t>
            </a:r>
          </a:p>
          <a:p>
            <a:r>
              <a:rPr lang="en-IN" dirty="0"/>
              <a:t>swap(</a:t>
            </a:r>
            <a:r>
              <a:rPr lang="en-IN" dirty="0" err="1"/>
              <a:t>x,y</a:t>
            </a:r>
            <a:r>
              <a:rPr lang="en-IN" dirty="0"/>
              <a:t>);</a:t>
            </a:r>
          </a:p>
          <a:p>
            <a:r>
              <a:rPr lang="en-IN" dirty="0" err="1"/>
              <a:t>printf</a:t>
            </a:r>
            <a:r>
              <a:rPr lang="en-IN" dirty="0"/>
              <a:t>(“%d %d”,y,x+2);</a:t>
            </a:r>
          </a:p>
          <a:p>
            <a:r>
              <a:rPr lang="en-IN" dirty="0"/>
              <a:t>}</a:t>
            </a:r>
          </a:p>
          <a:p>
            <a:r>
              <a:rPr lang="en-IN" dirty="0"/>
              <a:t>swap(int </a:t>
            </a:r>
            <a:r>
              <a:rPr lang="en-IN" dirty="0" err="1"/>
              <a:t>x,int</a:t>
            </a:r>
            <a:r>
              <a:rPr lang="en-IN" dirty="0"/>
              <a:t> y)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int temp;</a:t>
            </a:r>
          </a:p>
          <a:p>
            <a:r>
              <a:rPr lang="en-IN" dirty="0"/>
              <a:t>temp =x;</a:t>
            </a:r>
          </a:p>
          <a:p>
            <a:r>
              <a:rPr lang="en-IN" dirty="0"/>
              <a:t>x=y;</a:t>
            </a:r>
          </a:p>
          <a:p>
            <a:r>
              <a:rPr lang="en-IN" dirty="0"/>
              <a:t>y=temp;</a:t>
            </a:r>
          </a:p>
          <a:p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5539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7CE5-2CEC-4BF4-B1EC-8FB3CCD0E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13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1B13-270E-4961-B6C6-3550D933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8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3DD72-9118-434B-A1E9-8992DDC93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D720D-53D9-4684-AB6E-6B0C4BE65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iteration=14 and counter= 7</a:t>
            </a:r>
          </a:p>
          <a:p>
            <a:pPr marL="0" indent="0">
              <a:buNone/>
            </a:pPr>
            <a:r>
              <a:rPr lang="en-IN" dirty="0"/>
              <a:t>iteration=15 and counter= 8</a:t>
            </a:r>
          </a:p>
          <a:p>
            <a:pPr marL="0" indent="0">
              <a:buNone/>
            </a:pPr>
            <a:r>
              <a:rPr lang="en-IN" dirty="0"/>
              <a:t>iteration=16 and counter= 9</a:t>
            </a:r>
          </a:p>
        </p:txBody>
      </p:sp>
    </p:spTree>
    <p:extLst>
      <p:ext uri="{BB962C8B-B14F-4D97-AF65-F5344CB8AC3E}">
        <p14:creationId xmlns:p14="http://schemas.microsoft.com/office/powerpoint/2010/main" val="652136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EFE6-48AA-4394-9951-5F3CD082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14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117CC-5D61-4164-B6E2-8049FE613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21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4403-437E-4373-AEB2-A247E858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Ex-2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DA77F-0969-471B-AC64-124C42304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000" dirty="0"/>
              <a:t>#include &lt;</a:t>
            </a:r>
            <a:r>
              <a:rPr lang="en-IN" sz="2000" dirty="0" err="1"/>
              <a:t>stdio.h</a:t>
            </a:r>
            <a:r>
              <a:rPr lang="en-IN" sz="2000" dirty="0"/>
              <a:t>&gt;</a:t>
            </a:r>
          </a:p>
          <a:p>
            <a:r>
              <a:rPr lang="en-IN" sz="2000" dirty="0"/>
              <a:t>static int a= 7;  /* global variable */</a:t>
            </a:r>
          </a:p>
          <a:p>
            <a:r>
              <a:rPr lang="en-IN" sz="2000" dirty="0"/>
              <a:t>int main() </a:t>
            </a:r>
          </a:p>
          <a:p>
            <a:r>
              <a:rPr lang="en-IN" sz="2000" dirty="0"/>
              <a:t>{    </a:t>
            </a:r>
          </a:p>
          <a:p>
            <a:r>
              <a:rPr lang="en-IN" sz="2000" dirty="0"/>
              <a:t>    add(a); </a:t>
            </a:r>
          </a:p>
          <a:p>
            <a:r>
              <a:rPr lang="en-IN" sz="2000" dirty="0"/>
              <a:t>    add(a);</a:t>
            </a:r>
          </a:p>
          <a:p>
            <a:r>
              <a:rPr lang="en-IN" sz="2000" dirty="0"/>
              <a:t>    add(a);</a:t>
            </a:r>
          </a:p>
          <a:p>
            <a:r>
              <a:rPr lang="en-IN" sz="2000" dirty="0"/>
              <a:t>}</a:t>
            </a:r>
          </a:p>
          <a:p>
            <a:r>
              <a:rPr lang="en-IN" sz="2000" dirty="0"/>
              <a:t>int add(int b) {    /* function definition */  </a:t>
            </a:r>
          </a:p>
          <a:p>
            <a:r>
              <a:rPr lang="en-IN" sz="2000" dirty="0"/>
              <a:t> b++;   </a:t>
            </a:r>
          </a:p>
          <a:p>
            <a:r>
              <a:rPr lang="en-IN" sz="2000" dirty="0" err="1"/>
              <a:t>printf</a:t>
            </a:r>
            <a:r>
              <a:rPr lang="en-IN" sz="2000" dirty="0"/>
              <a:t>("%d\</a:t>
            </a:r>
            <a:r>
              <a:rPr lang="en-IN" sz="2000" dirty="0" err="1"/>
              <a:t>n",b</a:t>
            </a:r>
            <a:r>
              <a:rPr lang="en-IN" sz="2000" dirty="0"/>
              <a:t>);    </a:t>
            </a:r>
          </a:p>
          <a:p>
            <a:r>
              <a:rPr lang="en-IN" sz="2000" dirty="0"/>
              <a:t>return b;</a:t>
            </a:r>
          </a:p>
          <a:p>
            <a:r>
              <a:rPr lang="en-IN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329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8E826-C4B4-4CA8-B996-E419AFD8B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189" y="1166019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/>
              <a:t>Program to check the number enter by user is less than 10 or not ,using if else</a:t>
            </a:r>
          </a:p>
          <a:p>
            <a:pPr marL="514350" indent="-514350">
              <a:buAutoNum type="arabicPeriod"/>
            </a:pPr>
            <a:r>
              <a:rPr lang="en-IN" sz="2400" dirty="0">
                <a:hlinkClick r:id="rId2" tooltip="Print 1 to 15 numbers - C Program"/>
              </a:rPr>
              <a:t>Print 1 to 15 numbers</a:t>
            </a:r>
            <a:r>
              <a:rPr lang="en-IN" sz="2400" dirty="0"/>
              <a:t> using while</a:t>
            </a:r>
          </a:p>
          <a:p>
            <a:pPr marL="514350" indent="-514350">
              <a:buAutoNum type="arabicPeriod"/>
            </a:pPr>
            <a:r>
              <a:rPr lang="en-IN" sz="2400" dirty="0">
                <a:hlinkClick r:id="rId3" tooltip="Print numbers not divisible by 2, 3, 5 - C"/>
              </a:rPr>
              <a:t>Numbers not divisible by 2, 3, 5</a:t>
            </a:r>
            <a:r>
              <a:rPr lang="en-IN" sz="2400" dirty="0"/>
              <a:t> using if else</a:t>
            </a:r>
          </a:p>
          <a:p>
            <a:pPr marL="514350" indent="-514350">
              <a:buAutoNum type="arabicPeriod"/>
            </a:pPr>
            <a:r>
              <a:rPr lang="en-IN" sz="2400" dirty="0"/>
              <a:t>Print the table of a given no. using  for loop</a:t>
            </a:r>
          </a:p>
          <a:p>
            <a:pPr marL="514350" indent="-514350">
              <a:buAutoNum type="arabicPeriod"/>
            </a:pPr>
            <a:r>
              <a:rPr lang="en-IN" sz="2400" dirty="0"/>
              <a:t>Print the pattern of a star using for loop</a:t>
            </a:r>
          </a:p>
          <a:p>
            <a:pPr marL="514350" indent="-514350">
              <a:buAutoNum type="arabicPeriod"/>
            </a:pPr>
            <a:r>
              <a:rPr lang="en-IN" sz="2400" dirty="0">
                <a:hlinkClick r:id="rId4" tooltip="Print square roots from 1 to 9 - C Program"/>
              </a:rPr>
              <a:t>Square roots of 1 to 9 numbers</a:t>
            </a:r>
            <a:r>
              <a:rPr lang="en-IN" sz="2400" dirty="0"/>
              <a:t> using for loop</a:t>
            </a:r>
          </a:p>
          <a:p>
            <a:pPr marL="514350" indent="-514350">
              <a:buAutoNum type="arabicPeriod"/>
            </a:pPr>
            <a:r>
              <a:rPr lang="en-IN" sz="2400" dirty="0"/>
              <a:t>Print whether a number is lowercase or uppercase using if else</a:t>
            </a:r>
          </a:p>
          <a:p>
            <a:pPr marL="514350" indent="-514350">
              <a:buAutoNum type="arabicPeriod"/>
            </a:pPr>
            <a:r>
              <a:rPr lang="en-IN" sz="2400" dirty="0"/>
              <a:t>Right angled triangle pattern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7447E-9A2B-45F2-A7E7-D8E339FA4CE0}"/>
              </a:ext>
            </a:extLst>
          </p:cNvPr>
          <p:cNvSpPr txBox="1"/>
          <p:nvPr/>
        </p:nvSpPr>
        <p:spPr>
          <a:xfrm>
            <a:off x="1977189" y="40867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Exercise number 1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48775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6325" y="1257301"/>
            <a:ext cx="7038975" cy="1661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/>
              <a:t>Displaying right angled triangle for 5 rows</a:t>
            </a:r>
          </a:p>
          <a:p>
            <a:r>
              <a:rPr lang="en-US" sz="1700" b="1" dirty="0"/>
              <a:t>* </a:t>
            </a:r>
          </a:p>
          <a:p>
            <a:r>
              <a:rPr lang="en-US" sz="1700" b="1" dirty="0"/>
              <a:t>* *  </a:t>
            </a:r>
          </a:p>
          <a:p>
            <a:r>
              <a:rPr lang="en-US" sz="1700" b="1" dirty="0"/>
              <a:t>* * * </a:t>
            </a:r>
          </a:p>
          <a:p>
            <a:r>
              <a:rPr lang="en-US" sz="1700" b="1" dirty="0"/>
              <a:t>* * * * </a:t>
            </a:r>
          </a:p>
          <a:p>
            <a:r>
              <a:rPr lang="en-US" sz="1700" b="1" dirty="0"/>
              <a:t>* * * * *</a:t>
            </a:r>
          </a:p>
        </p:txBody>
      </p:sp>
    </p:spTree>
    <p:extLst>
      <p:ext uri="{BB962C8B-B14F-4D97-AF65-F5344CB8AC3E}">
        <p14:creationId xmlns:p14="http://schemas.microsoft.com/office/powerpoint/2010/main" val="61543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32DB-14D8-4DA2-9E62-507EE73EB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right angle triangle</a:t>
            </a:r>
            <a:endParaRPr lang="en-IN" dirty="0"/>
          </a:p>
        </p:txBody>
      </p:sp>
      <p:pic>
        <p:nvPicPr>
          <p:cNvPr id="1028" name="Picture 4" descr="alphabet triangle">
            <a:extLst>
              <a:ext uri="{FF2B5EF4-FFF2-40B4-BE49-F238E27FC236}">
                <a16:creationId xmlns:a16="http://schemas.microsoft.com/office/drawing/2014/main" id="{F40DC57F-865B-4447-AC6E-9C19E20C0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1447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9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F25F-F70D-40F3-B463-3866E00B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Mcq</a:t>
            </a:r>
            <a:r>
              <a:rPr lang="en-US" dirty="0"/>
              <a:t> 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CB64D-0B34-4793-878F-46CAD8DFD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#include&lt; </a:t>
            </a: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stdio.h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&gt;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int main()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{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extern int a;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static char j = ‘E’;</a:t>
            </a:r>
            <a:br>
              <a:rPr lang="en-IN" dirty="0"/>
            </a:b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printf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(“%c %d”, ++j, ++a);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return 0;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}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a) E 2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b) F 1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c) F Garbage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d) F 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961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5111A-FC9F-4FC6-BCC1-F944C1CC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C7F9-AE87-4281-836B-C1CEBE61E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666666"/>
                </a:solidFill>
                <a:latin typeface="helvetica" panose="020B0604020202020204" pitchFamily="34" charset="0"/>
              </a:rPr>
              <a:t> </a:t>
            </a: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 Value of static storage variable</a:t>
            </a:r>
          </a:p>
          <a:p>
            <a:r>
              <a:rPr lang="en-IN" b="1" dirty="0">
                <a:solidFill>
                  <a:srgbClr val="FFFFFF"/>
                </a:solidFill>
                <a:latin typeface="helvetica" panose="020B0604020202020204" pitchFamily="34" charset="0"/>
              </a:rPr>
              <a:t>A</a:t>
            </a: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</a:p>
          <a:p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changes during different function calls</a:t>
            </a:r>
          </a:p>
          <a:p>
            <a:r>
              <a:rPr lang="en-IN" b="1" dirty="0">
                <a:solidFill>
                  <a:srgbClr val="FFFFFF"/>
                </a:solidFill>
                <a:latin typeface="helvetica" panose="020B0604020202020204" pitchFamily="34" charset="0"/>
              </a:rPr>
              <a:t>B</a:t>
            </a: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</a:p>
          <a:p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persists between different function calls</a:t>
            </a:r>
          </a:p>
          <a:p>
            <a:r>
              <a:rPr lang="en-IN" b="1" dirty="0">
                <a:solidFill>
                  <a:srgbClr val="FFFFFF"/>
                </a:solidFill>
                <a:latin typeface="helvetica" panose="020B0604020202020204" pitchFamily="34" charset="0"/>
              </a:rPr>
              <a:t>C</a:t>
            </a: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</a:p>
          <a:p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increases during different function calls</a:t>
            </a:r>
          </a:p>
          <a:p>
            <a:r>
              <a:rPr lang="en-IN" b="1" dirty="0">
                <a:solidFill>
                  <a:srgbClr val="FFFFFF"/>
                </a:solidFill>
                <a:latin typeface="helvetica" panose="020B0604020202020204" pitchFamily="34" charset="0"/>
              </a:rPr>
              <a:t>D</a:t>
            </a: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</a:p>
          <a:p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</a:rPr>
              <a:t>decreases during different function calls</a:t>
            </a:r>
          </a:p>
          <a:p>
            <a:r>
              <a:rPr lang="en-IN" b="1" dirty="0">
                <a:solidFill>
                  <a:srgbClr val="FFFFFF"/>
                </a:solidFill>
                <a:latin typeface="helvetica" panose="020B0604020202020204" pitchFamily="34" charset="0"/>
              </a:rPr>
              <a:t>Chapters</a:t>
            </a:r>
            <a:endParaRPr lang="en-IN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99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ED97-102E-4B2A-B640-DE44C936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Mcq</a:t>
            </a:r>
            <a:r>
              <a:rPr lang="en-US" dirty="0"/>
              <a:t> 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63A8E-19F3-40A0-A813-6DD4363A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0000"/>
                </a:solidFill>
                <a:latin typeface="Helvetica" panose="020B0604020202020204" pitchFamily="34" charset="0"/>
              </a:rPr>
              <a:t> Which of the following statement are correct?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(</a:t>
            </a:r>
            <a:r>
              <a:rPr lang="en-IN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) The value stored in the CPU register can always be accessed faster than that stored in memory.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(ii) A register storage class variable will always be stored in a CPU register.</a:t>
            </a:r>
            <a:br>
              <a:rPr lang="en-IN" dirty="0"/>
            </a:b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a) Only I is correct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b) Only II is correct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c) Both I &amp; II are correct</a:t>
            </a:r>
            <a:br>
              <a:rPr lang="en-IN" dirty="0"/>
            </a:br>
            <a:r>
              <a:rPr lang="en-IN" dirty="0">
                <a:solidFill>
                  <a:srgbClr val="000000"/>
                </a:solidFill>
                <a:latin typeface="Helvetica" panose="020B0604020202020204" pitchFamily="34" charset="0"/>
              </a:rPr>
              <a:t>d) Both I &amp; II are incorrect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431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1042</Words>
  <Application>Microsoft Office PowerPoint</Application>
  <PresentationFormat>Widescreen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helvetica</vt:lpstr>
      <vt:lpstr>Nunito Sans</vt:lpstr>
      <vt:lpstr>Open Sans</vt:lpstr>
      <vt:lpstr>Office Theme</vt:lpstr>
      <vt:lpstr>Static</vt:lpstr>
      <vt:lpstr>answer</vt:lpstr>
      <vt:lpstr>Static Ex-2</vt:lpstr>
      <vt:lpstr>PowerPoint Presentation</vt:lpstr>
      <vt:lpstr>PowerPoint Presentation</vt:lpstr>
      <vt:lpstr>A right angle triangle</vt:lpstr>
      <vt:lpstr>Mcq 1</vt:lpstr>
      <vt:lpstr>Mcq 2</vt:lpstr>
      <vt:lpstr>Mcq 3</vt:lpstr>
      <vt:lpstr>Mcq 4</vt:lpstr>
      <vt:lpstr>Mcq 5</vt:lpstr>
      <vt:lpstr>Mcq 6</vt:lpstr>
      <vt:lpstr>Mcq 7</vt:lpstr>
      <vt:lpstr>Mcq 8</vt:lpstr>
      <vt:lpstr>Mcq 9 </vt:lpstr>
      <vt:lpstr>Mcq 10</vt:lpstr>
      <vt:lpstr>Mcq 11</vt:lpstr>
      <vt:lpstr>Mcq 12</vt:lpstr>
      <vt:lpstr>Mcq 13</vt:lpstr>
      <vt:lpstr>Mcq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Khushi</dc:creator>
  <cp:lastModifiedBy>Khushi</cp:lastModifiedBy>
  <cp:revision>10</cp:revision>
  <dcterms:created xsi:type="dcterms:W3CDTF">2021-10-06T06:04:05Z</dcterms:created>
  <dcterms:modified xsi:type="dcterms:W3CDTF">2021-10-06T14:54:17Z</dcterms:modified>
</cp:coreProperties>
</file>